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158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B9D8-2221-BA96-DF5A-DF4D6F2B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D4146-4508-7DDD-2BA1-8DD123810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DAF47-93CA-57FD-38BA-52CEF049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74D3-4D86-C16D-7B3C-8FE94F91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78EF9-2864-171E-098D-5A9E386B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7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9E60-1F0E-0835-CF01-058DC4DF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22F24-CB70-6CC3-4415-A61A12014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4E240-A759-CD05-0957-3A474A72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C7224-D777-ADC1-EA8A-7E623B88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20F2E-CDBD-8EE1-40FE-3957A700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53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C850F-7515-54E5-FC67-C53AE3BF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21F10-8B6B-1CFB-8576-65C7134B1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2CA6D-1935-FD50-8314-5FE49627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4163-50C5-F532-1AE1-AC89AE41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CCD5-B589-8161-8107-F2A88214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6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019F-8B6D-6FF3-17E0-B06241DE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5554-2CF8-B1A2-B610-D6C3494F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847-856F-E453-628E-30504486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6D598-F571-580B-36F3-1FB102F5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DE2B8-C3D6-7461-CE4A-482EACA2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00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8EF6-7FF8-5060-07C4-6F308DD5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BBE3B-85FB-A5D5-B43A-582250A24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E56D-9A00-F201-C54F-E6E7E05C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5FE37-A740-4B80-55FD-1EB98E02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18CC9-1E82-4864-4CFE-77408534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38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F9E0-1B0D-1DD4-5FD0-6790D570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478D-0870-2D4B-5327-6E2C36A57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8EFE5-8219-F985-EDD3-97A158B5F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2ACF3-0B4C-239E-21E0-1E2B9162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AD63-3F3C-18A3-217F-42E4D9B2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7055C-75EB-4C20-00B2-A47FABB6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0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D41B-137F-9962-F6AB-FAEBF06C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12E9-63F9-AECE-A377-A94BDB9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D826B-E376-87FF-9DA5-11103A5BC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6194C-C3E9-69E0-2A76-4D290C29B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6663D-E9FD-A0E2-371C-3D4C8B49F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C5B2-1D3F-2A5E-8897-51BB855B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CA137-E2FA-CE71-F798-9C22BBD8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3AB58-E52D-5D00-9192-39982459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8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04515-8C50-6120-E974-C7EFD9F9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6605C-49BC-269F-D736-53ED87D0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0BD7D-3E48-4FC1-CACB-A8211749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E2B94-603E-D66B-78E5-F12697C7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01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88BBB-F991-B8CD-3486-B5854C4B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64BF0-8DD6-AA81-3E77-21243AB8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7EED5-634D-036B-F8AA-256AFE97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59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BBD-89F4-6BA3-4E31-7D614D81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8F0B-BF5B-BF02-23D8-A907402E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39406-BF99-7E57-D62D-CA7ACACE4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6908-48E4-6C63-B2D8-8E4B4B84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A147A-EA14-FAF6-F9EC-9FCB30B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E9DF4-C44C-5A2D-87B7-FA04B2BE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48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F56E-494F-5458-AB1C-CECF3B8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17464-6DDE-C9AA-2A1F-35D22550B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356F0-F19C-E217-19B1-587CF1FAE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0D5A6-DFB7-3AA0-021C-2BAE1E86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92B50-4F24-B899-94A8-701D9BA5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E4079-CD96-D278-6CDE-1AB5E03E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2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14A4C-C196-80CE-E9CF-36DABDA3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F91F-95AD-F15E-976D-F4BBB6493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E3DF4-595C-CD15-7D3A-1C39C73B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8388-4213-47D1-86CF-15D8B9507DC5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A586-C155-1C47-A529-36DE45626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810AF-D0DD-8C0F-D1D4-97FD04A56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76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17677BEC-2629-54DF-4CB2-7D3185A99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247468"/>
            <a:ext cx="9189859" cy="3610534"/>
          </a:xfrm>
          <a:prstGeom prst="rect">
            <a:avLst/>
          </a:prstGeom>
        </p:spPr>
      </p:pic>
      <p:pic>
        <p:nvPicPr>
          <p:cNvPr id="9" name="Picture 8" descr="A blue pip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511C832-0C30-5821-332B-4C7056D6E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9859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6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uto part, metal, steel, fastener&#10;&#10;Description automatically generated">
            <a:extLst>
              <a:ext uri="{FF2B5EF4-FFF2-40B4-BE49-F238E27FC236}">
                <a16:creationId xmlns:a16="http://schemas.microsoft.com/office/drawing/2014/main" id="{CDECD88A-2542-A13E-A1CA-997B1468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9189859" cy="5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uto part, metal, disk brake, indoor&#10;&#10;Description automatically generated">
            <a:extLst>
              <a:ext uri="{FF2B5EF4-FFF2-40B4-BE49-F238E27FC236}">
                <a16:creationId xmlns:a16="http://schemas.microsoft.com/office/drawing/2014/main" id="{C68AEB26-2EE4-1352-A344-0EE4DFB03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9340" cy="58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CB999028-3F7F-068C-1FBC-A2CDE0B6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9340" cy="64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6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place, heat, flame, indoor&#10;&#10;Description automatically generated">
            <a:extLst>
              <a:ext uri="{FF2B5EF4-FFF2-40B4-BE49-F238E27FC236}">
                <a16:creationId xmlns:a16="http://schemas.microsoft.com/office/drawing/2014/main" id="{97676350-4A4F-8A45-FF7F-DF9B6882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5701" cy="5158740"/>
          </a:xfrm>
          <a:prstGeom prst="rect">
            <a:avLst/>
          </a:prstGeom>
        </p:spPr>
      </p:pic>
      <p:pic>
        <p:nvPicPr>
          <p:cNvPr id="5" name="Picture 4" descr="A picture containing kitchen appliance, appliance, circle, light&#10;&#10;Description automatically generated">
            <a:extLst>
              <a:ext uri="{FF2B5EF4-FFF2-40B4-BE49-F238E27FC236}">
                <a16:creationId xmlns:a16="http://schemas.microsoft.com/office/drawing/2014/main" id="{AF5DF5E9-F412-CF82-96EF-868C68DA1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8"/>
          <a:stretch/>
        </p:blipFill>
        <p:spPr>
          <a:xfrm>
            <a:off x="6216298" y="1"/>
            <a:ext cx="5975701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0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Hao Kwah</dc:creator>
  <cp:lastModifiedBy>Yi Hao Kwah</cp:lastModifiedBy>
  <cp:revision>1</cp:revision>
  <dcterms:created xsi:type="dcterms:W3CDTF">2023-05-27T17:45:34Z</dcterms:created>
  <dcterms:modified xsi:type="dcterms:W3CDTF">2023-05-27T18:20:30Z</dcterms:modified>
</cp:coreProperties>
</file>